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963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135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167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108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86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4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159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60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63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5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146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5BA1-9AAC-4794-99F2-E56F89DABF64}" type="datetimeFigureOut">
              <a:rPr lang="lt-LT" smtClean="0"/>
              <a:t>2017-07-22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4171-0EE0-4C20-9392-C20F12D63A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835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762495" y="1371350"/>
            <a:ext cx="105907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TIKĖJIMO PĖDSAKAIS </a:t>
            </a:r>
          </a:p>
          <a:p>
            <a:pPr algn="ctr"/>
            <a:r>
              <a:rPr lang="lt-L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lt-L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Abraomo gyvenimo būdas</a:t>
            </a:r>
            <a:r>
              <a:rPr lang="lt-L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lt-L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1051771" y="5236825"/>
            <a:ext cx="10616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jis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apsigyveno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pažado žemėje, tarytum svetimoje, gyvendamas palapinėse su Izaoku ir Jokūbu, to paties pažado 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bendrapaveldėtojais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9).</a:t>
            </a:r>
            <a:r>
              <a:rPr lang="lt-LT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2866455" y="3386000"/>
            <a:ext cx="644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Teisusis gyvens tikėjimu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1, 17)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96213" y="289524"/>
            <a:ext cx="11346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Tikėjimas yra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optimistiškas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gyvenimo būdas. 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382070" y="1038313"/>
            <a:ext cx="10938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jis apsigyveno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pažado žemėje,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tarytum svetimoje, gyvendamas palapinėse su Izaoku ir Jokūbu, to paties pažado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bendrapaveldėtojais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9).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407832" y="2323391"/>
            <a:ext cx="10989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Abraomas pakluso, kai buvo pašauktas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keliauti į šalį, kurią turėjo paveldėti,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ir išvyko, nežinodamas kur einąs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8).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33588" y="3276223"/>
            <a:ext cx="11556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Viešpats tarė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Abromui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„Palik savo šalį, gimines, tėvų namus ir eik į kraštą, kurį tau parodysiu. 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 padarysiu tave didele tauta, tave laiminsiu ir padarysiu tavo vardą garsų; ir tu būsi palaiminimu.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 laiminsiu tuos, kurie tave laimina, ir prakeiksiu tuos, kurie tave keikia, ir tavyje bus palaimintos visos žemės giminės“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12, 1-3). 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33589" y="5314459"/>
            <a:ext cx="11530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Pasitikėk Viešpačiu visa širdimi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nesiremk savo supratimu. Visuose savo keliuose pripažink Jį, tai Jis nukreips tavo takus (Pat 3, 5-6).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459345" y="6263184"/>
            <a:ext cx="11732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Žmonėms tai neįmanoma, bet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Dievui viskas įmanoma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(Mt 19, 26).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6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96213" y="289524"/>
            <a:ext cx="11346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Tikėjimas yra </a:t>
            </a:r>
            <a:r>
              <a:rPr lang="lt-LT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piligrimiškas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gyvenimo būdas. 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266161" y="1064071"/>
            <a:ext cx="10771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jis apsigyveno pažado žemėje,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tarytum svetimoje, gyvendamas palapinėse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su Izaoku ir Jokūbu, to paties pažado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bendrapaveldėtojais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9)...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Mat jis laukė miesto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 pamatais, kurio statytojas ir kūrėjas yra Dievas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10). </a:t>
            </a:r>
            <a:endParaRPr lang="lt-LT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279042" y="2761271"/>
            <a:ext cx="11633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Jie visi mirė tikėdami, dar negavę pažadėtųjų dalykų, bet iš tolo juos regėdami, buvo įsitikinę jais ir priėmė juos, išpažindami, jog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jie žemėje svečiai ir keleiviai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13).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91918" y="4123058"/>
            <a:ext cx="11543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Sakau jums, broliai: laikas trumpas! Belieka tiems, kurie turi žmonas, gyventi, tarsi jų neturėtų, ir kurie verkia, tarsi neverktų, ir kurie džiaugiasi, tarsi nesidžiaugtų, ir kurie perka, tarsi neįsigytų, ir kurie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naudojasi šiuo pasauliu, </a:t>
            </a:r>
          </a:p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tarsi nesinaudotų.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 šio pasaulio pavidalas praeina (1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7, 29-31).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330558" y="5890840"/>
            <a:ext cx="1123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Tuo tarpu mes nežiūrime į tai, kas regima, bet į tai, kas neregima, nes kas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regima, yra laikina, o kas neregima – amžina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(2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18).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330558" y="2255829"/>
            <a:ext cx="11054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5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96213" y="289524"/>
            <a:ext cx="11694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Tikėjimas yra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bendruomeniškas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gyvenimo būdas. 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382070" y="1038313"/>
            <a:ext cx="10938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jis apsigyveno pažado žemėje, tarytum svetimoje, gyvendamas palapinėse su Izaoku ir Jokūbu, to paties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pažado </a:t>
            </a:r>
            <a:r>
              <a:rPr lang="lt-LT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bendrapaveldėtojais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9).</a:t>
            </a:r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94951" y="2345982"/>
            <a:ext cx="11183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Tas Žodis tapo kūnu ir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gyveno tarp mūsų;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mes regėjome Jo šlovę – šlovę Tėvo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viengimio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pilno malonės ir tiesos (Jn 1, 14).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33588" y="3327943"/>
            <a:ext cx="10809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Ką matėme ir girdėjome, mes skelbiame jums, kad ir jūs turėtumėte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bendravimą su mumis.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mūsų bendravimas yra su Tėvu ir su Jo Sūnumi Jėzumi Kristumi (1 Jn 1, 3).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20709" y="5469005"/>
            <a:ext cx="10809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Kurie mielai priėmė jo žodį, buvo pakrikštyti, ir tą dieną prisidėjo prie jų apie tris tūkstančius sielų. Jie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ištvermingai laikėsi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apaštalų mokymo,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bendravimo,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duonos laužymo ir maldų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41-42).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439368" y="4815556"/>
            <a:ext cx="1008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du ar trys susirinkę mano vardu, ten ir </a:t>
            </a:r>
            <a:r>
              <a:rPr lang="es-E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Aš esu tarp jų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(Mt 18, 20).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1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871472" y="1215808"/>
            <a:ext cx="10384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Tuomet Jėzus savo mokiniams pasakė: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„Jei kas nori eiti paskui mane,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teišsižada pats savęs, teima savo kryžių </a:t>
            </a:r>
          </a:p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teseka manimi (Mt 16, 24).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1077534" y="2989925"/>
            <a:ext cx="9830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Tikėk Viešpatį Jėzų Kristų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būsi išgelbėtas tu </a:t>
            </a:r>
          </a:p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tavo namai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Apd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16, 31).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71098" y="5523895"/>
            <a:ext cx="644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Teisusis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gyvens tikėjimu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1, 17)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0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488</Words>
  <Application>Microsoft Office PowerPoint</Application>
  <PresentationFormat>Plačiaekranė</PresentationFormat>
  <Paragraphs>28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49</cp:revision>
  <dcterms:created xsi:type="dcterms:W3CDTF">2017-07-22T07:12:00Z</dcterms:created>
  <dcterms:modified xsi:type="dcterms:W3CDTF">2017-07-22T12:39:41Z</dcterms:modified>
</cp:coreProperties>
</file>